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46" autoAdjust="0"/>
  </p:normalViewPr>
  <p:slideViewPr>
    <p:cSldViewPr>
      <p:cViewPr varScale="1">
        <p:scale>
          <a:sx n="120" d="100"/>
          <a:sy n="12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Поперечное плоскостопие – </a:t>
            </a:r>
            <a:br>
              <a:rPr lang="ru-RU" dirty="0" smtClean="0"/>
            </a:br>
            <a:r>
              <a:rPr lang="ru-RU" dirty="0" smtClean="0"/>
              <a:t>шишки на стопах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начальных стадиях появляется утомляемость во время ходьбы, «</a:t>
            </a:r>
            <a:r>
              <a:rPr lang="ru-RU" sz="2400" dirty="0" err="1" smtClean="0"/>
              <a:t>натоптыши</a:t>
            </a:r>
            <a:r>
              <a:rPr lang="ru-RU" sz="2400" dirty="0" smtClean="0"/>
              <a:t>» на стопе и «</a:t>
            </a:r>
            <a:r>
              <a:rPr lang="ru-RU" sz="2400" dirty="0" err="1" smtClean="0"/>
              <a:t>омозолелость</a:t>
            </a:r>
            <a:r>
              <a:rPr lang="ru-RU" sz="2400" dirty="0" smtClean="0"/>
              <a:t>» с внутренней стороны первого </a:t>
            </a:r>
            <a:r>
              <a:rPr lang="ru-RU" sz="2400" dirty="0" smtClean="0"/>
              <a:t>пальца. Появляется </a:t>
            </a:r>
            <a:r>
              <a:rPr lang="ru-RU" sz="2400" dirty="0" smtClean="0"/>
              <a:t>боль в суставах, большой палец отклоняется в сторону, появляется «шишка» с внутренней стороны. Вместе с первым пальцем деформируются и </a:t>
            </a:r>
            <a:r>
              <a:rPr lang="ru-RU" sz="2400" dirty="0" smtClean="0"/>
              <a:t>остальные пальцы.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Поперечное плоскостопие </a:t>
            </a:r>
            <a:endParaRPr lang="ru-RU" dirty="0"/>
          </a:p>
        </p:txBody>
      </p:sp>
      <p:pic>
        <p:nvPicPr>
          <p:cNvPr id="6" name="Содержимое 5" descr="IMG-20200928-WA0029.jpg"/>
          <p:cNvPicPr>
            <a:picLocks noGrp="1" noChangeAspect="1"/>
          </p:cNvPicPr>
          <p:nvPr>
            <p:ph idx="1"/>
          </p:nvPr>
        </p:nvPicPr>
        <p:blipFill>
          <a:blip r:embed="rId3"/>
          <a:srcRect b="10170"/>
          <a:stretch>
            <a:fillRect/>
          </a:stretch>
        </p:blipFill>
        <p:spPr>
          <a:xfrm>
            <a:off x="357158" y="1428736"/>
            <a:ext cx="3786214" cy="3786213"/>
          </a:xfrm>
        </p:spPr>
      </p:pic>
      <p:pic>
        <p:nvPicPr>
          <p:cNvPr id="9" name="Рисунок 8" descr="Бурсит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928802"/>
            <a:ext cx="48577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00562" y="435769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так это выглядит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6350026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операции</a:t>
            </a:r>
            <a:endParaRPr lang="ru-RU" dirty="0"/>
          </a:p>
        </p:txBody>
      </p:sp>
      <p:pic>
        <p:nvPicPr>
          <p:cNvPr id="5" name="Рисунок 4" descr="IMG-20200928-WA003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30861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29198"/>
            <a:ext cx="5486400" cy="12430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МедГаранте</a:t>
            </a:r>
            <a:r>
              <a:rPr lang="ru-RU" dirty="0" smtClean="0"/>
              <a:t> внедрены и успешно применяются передовые реконструктивные операции на переднем отделе стоп – остеотомия </a:t>
            </a:r>
            <a:r>
              <a:rPr lang="en-US" dirty="0" smtClean="0"/>
              <a:t>Scarf</a:t>
            </a:r>
            <a:r>
              <a:rPr lang="ru-RU" dirty="0" smtClean="0"/>
              <a:t>, остеотомия </a:t>
            </a:r>
            <a:r>
              <a:rPr lang="en-US" dirty="0" err="1" smtClean="0"/>
              <a:t>Shevron</a:t>
            </a:r>
            <a:endParaRPr lang="ru-RU" dirty="0" smtClean="0"/>
          </a:p>
          <a:p>
            <a:r>
              <a:rPr lang="ru-RU" dirty="0" smtClean="0"/>
              <a:t>В стационаре пациент находится около 3-х дней- проводится обезболивание,  антибактериальная терапия, перевязки, обучение ходьбе в специальной обуви</a:t>
            </a:r>
          </a:p>
          <a:p>
            <a:r>
              <a:rPr lang="ru-RU" dirty="0" smtClean="0"/>
              <a:t>Операция в день госпитализации. </a:t>
            </a:r>
          </a:p>
          <a:p>
            <a:r>
              <a:rPr lang="ru-RU" dirty="0" smtClean="0"/>
              <a:t>Обследование в полном объеме за 1 день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457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81D2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81D2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IMG-20200929-WA0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500042"/>
            <a:ext cx="3780838" cy="4286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115</Words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Поперечное плоскостопие –  шишки на стопах  </vt:lpstr>
      <vt:lpstr>Поперечное плоскостопие </vt:lpstr>
      <vt:lpstr>операции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Поперечное плоскостопие </dc:title>
  <dc:creator>Танита</dc:creator>
  <cp:lastModifiedBy>Танита</cp:lastModifiedBy>
  <cp:revision>3</cp:revision>
  <dcterms:created xsi:type="dcterms:W3CDTF">2021-05-13T11:50:51Z</dcterms:created>
  <dcterms:modified xsi:type="dcterms:W3CDTF">2021-05-13T12:11:37Z</dcterms:modified>
</cp:coreProperties>
</file>