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66" r:id="rId5"/>
    <p:sldId id="259" r:id="rId6"/>
    <p:sldId id="260" r:id="rId7"/>
    <p:sldId id="262" r:id="rId8"/>
    <p:sldId id="264" r:id="rId9"/>
    <p:sldId id="263" r:id="rId10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tags" Target="tags/tag25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806C6-F4C2-4178-8B8C-CBB900E3C7D9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9EDF9-ECC4-41E1-8663-FA92D5E070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91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9EDF9-ECC4-41E1-8663-FA92D5E0706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588202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8BA65-72EA-4524-BC0C-27D4BD09BE75}" type="datetime1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C7C98-1EB3-44B6-8843-98CF0664B9A5}" type="datetime1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593A-512D-4F2B-8988-F179DB9FB9B4}" type="datetime1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DCFD-271D-41F0-B541-03C492A99931}" type="datetime1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45E7-459C-48E4-9790-284023941847}" type="datetime1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10B3-EA6E-4D86-8929-44D8CF8BACB1}" type="datetime1">
              <a:rPr lang="ru-RU" smtClean="0"/>
              <a:t>13.05.2021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4446-FB7B-4C1A-A9D2-DD7146C2D12F}" type="datetime1">
              <a:rPr lang="ru-RU" smtClean="0"/>
              <a:t>13.05.2021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8F0A0-8C03-4AE3-98F4-441899AE1C30}" type="datetime1">
              <a:rPr lang="ru-RU" smtClean="0"/>
              <a:t>13.05.2021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9468-F09E-4420-8AA3-6F37B7BF5AF5}" type="datetime1">
              <a:rPr lang="ru-RU" smtClean="0"/>
              <a:t>13.05.2021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F9EF-2C3A-4F00-9289-D2F7BB586A65}" type="datetime1">
              <a:rPr lang="ru-RU" smtClean="0"/>
              <a:t>13.05.2021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75C0-FFB0-45F5-8E27-F659D9170EB4}" type="datetime1">
              <a:rPr lang="ru-RU" smtClean="0"/>
              <a:t>13.05.2021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63F76-3F22-41FD-A883-FB716EB4854D}" type="datetime1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1.xml" /><Relationship Id="rId3" Type="http://schemas.openxmlformats.org/officeDocument/2006/relationships/tags" Target="../tags/tag2.xml" /><Relationship Id="rId4" Type="http://schemas.openxmlformats.org/officeDocument/2006/relationships/tags" Target="../tags/tag3.xml" /><Relationship Id="rId5" Type="http://schemas.openxmlformats.org/officeDocument/2006/relationships/image" Target="../media/image3.jpeg" /><Relationship Id="rId6" Type="http://schemas.openxmlformats.org/officeDocument/2006/relationships/tags" Target="../tags/tag4.xml" /><Relationship Id="rId7" Type="http://schemas.openxmlformats.org/officeDocument/2006/relationships/video" Target="file:///C:\Users\&#1058;&#1072;&#1085;&#1080;&#1090;&#1072;\Desktop\&#1088;&#1072;&#1079;&#1085;&#1086;&#1077;\&#1052;&#1077;&#1076;&#1075;&#1072;&#1088;&#1072;&#1085;&#1090;%20&#1076;&#1086;&#1082;&#1083;&#1072;&#1076;\1620905183042.mp4" TargetMode="External" /><Relationship Id="rId8" Type="http://schemas.openxmlformats.org/officeDocument/2006/relationships/image" Target="../media/image4.jpeg" /><Relationship Id="rId9" Type="http://schemas.openxmlformats.org/officeDocument/2006/relationships/tags" Target="../tags/tag5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6.xml" /><Relationship Id="rId3" Type="http://schemas.openxmlformats.org/officeDocument/2006/relationships/tags" Target="../tags/tag7.xml" /><Relationship Id="rId4" Type="http://schemas.openxmlformats.org/officeDocument/2006/relationships/tags" Target="../tags/tag8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9.xml" /><Relationship Id="rId3" Type="http://schemas.openxmlformats.org/officeDocument/2006/relationships/tags" Target="../tags/tag10.xml" /><Relationship Id="rId4" Type="http://schemas.openxmlformats.org/officeDocument/2006/relationships/image" Target="../media/image5.jpeg" /><Relationship Id="rId5" Type="http://schemas.openxmlformats.org/officeDocument/2006/relationships/tags" Target="../tags/tag11.xml" /><Relationship Id="rId6" Type="http://schemas.openxmlformats.org/officeDocument/2006/relationships/tags" Target="../tags/tag12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13.xml" /><Relationship Id="rId3" Type="http://schemas.openxmlformats.org/officeDocument/2006/relationships/tags" Target="../tags/tag14.xml" /><Relationship Id="rId4" Type="http://schemas.openxmlformats.org/officeDocument/2006/relationships/image" Target="../media/image6.jpeg" /><Relationship Id="rId5" Type="http://schemas.openxmlformats.org/officeDocument/2006/relationships/tags" Target="../tags/tag15.xml" /><Relationship Id="rId6" Type="http://schemas.openxmlformats.org/officeDocument/2006/relationships/tags" Target="../tags/tag16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17.xml" /><Relationship Id="rId3" Type="http://schemas.openxmlformats.org/officeDocument/2006/relationships/tags" Target="../tags/tag18.xml" /><Relationship Id="rId4" Type="http://schemas.openxmlformats.org/officeDocument/2006/relationships/image" Target="../media/image7.jpeg" /><Relationship Id="rId5" Type="http://schemas.openxmlformats.org/officeDocument/2006/relationships/tags" Target="../tags/tag19.xml" /><Relationship Id="rId6" Type="http://schemas.openxmlformats.org/officeDocument/2006/relationships/image" Target="../media/image8.jpeg" /><Relationship Id="rId7" Type="http://schemas.openxmlformats.org/officeDocument/2006/relationships/tags" Target="../tags/tag20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21.xml" /><Relationship Id="rId3" Type="http://schemas.openxmlformats.org/officeDocument/2006/relationships/tags" Target="../tags/tag22.xml" /><Relationship Id="rId4" Type="http://schemas.openxmlformats.org/officeDocument/2006/relationships/image" Target="../media/image9.jpeg" /><Relationship Id="rId5" Type="http://schemas.openxmlformats.org/officeDocument/2006/relationships/tags" Target="../tags/tag23.xml" /><Relationship Id="rId6" Type="http://schemas.openxmlformats.org/officeDocument/2006/relationships/tags" Target="../tags/tag24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err="1" smtClean="0"/>
              <a:t>коксартроз</a:t>
            </a:r>
            <a:endParaRPr lang="ru-RU"/>
          </a:p>
        </p:txBody>
      </p:sp>
      <p:pic>
        <p:nvPicPr>
          <p:cNvPr id="4" name="Содержимое 3" descr="Козлов до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25948" y="1600200"/>
            <a:ext cx="2545854" cy="4525963"/>
          </a:xfrm>
        </p:spPr>
      </p:pic>
      <p:sp>
        <p:nvSpPr>
          <p:cNvPr id="6" name="TextBox 5"/>
          <p:cNvSpPr txBox="1"/>
          <p:nvPr/>
        </p:nvSpPr>
        <p:spPr>
          <a:xfrm>
            <a:off x="3143240" y="1643050"/>
            <a:ext cx="57150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Пациент К. 65 лет, обратился  с выраженными болями в бедре ограничением движений в тазобедренном суставе. Диагноз- коксартроз 4 стадии</a:t>
            </a:r>
          </a:p>
          <a:p>
            <a:r>
              <a:rPr lang="ru-RU" smtClean="0"/>
              <a:t>На снимке видна разрушенная головка бедра, подтвержден коксартроз 4 стадии. </a:t>
            </a:r>
          </a:p>
          <a:p>
            <a:endParaRPr lang="ru-RU" smtClean="0"/>
          </a:p>
          <a:p>
            <a:r>
              <a:rPr lang="ru-RU" smtClean="0"/>
              <a:t>Обследование в МедГаранте заняло один день, на следующий день осмотрен терапевтом и анестезиологом. </a:t>
            </a:r>
          </a:p>
          <a:p>
            <a:endParaRPr lang="ru-RU" smtClean="0"/>
          </a:p>
          <a:p>
            <a:r>
              <a:rPr lang="ru-RU" smtClean="0"/>
              <a:t>Госпитализирован и в этот же день оперирован. Произведено тотальное эндопротезирование правого тазобедренного сустава</a:t>
            </a: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операции</a:t>
            </a:r>
            <a:endParaRPr lang="ru-RU"/>
          </a:p>
        </p:txBody>
      </p:sp>
      <p:pic>
        <p:nvPicPr>
          <p:cNvPr id="4" name="Содержимое 3" descr="козлов протез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571613"/>
            <a:ext cx="3290727" cy="4143403"/>
          </a:xfrm>
        </p:spPr>
      </p:pic>
      <p:sp>
        <p:nvSpPr>
          <p:cNvPr id="5" name="TextBox 4"/>
          <p:cNvSpPr txBox="1"/>
          <p:nvPr/>
        </p:nvSpPr>
        <p:spPr>
          <a:xfrm>
            <a:off x="4214810" y="1500174"/>
            <a:ext cx="47149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Мы используем только самые современные импортные эндопротезы: </a:t>
            </a:r>
            <a:r>
              <a:rPr lang="en-US" smtClean="0"/>
              <a:t>Stryker, Biomet, Zimmer, Aesculap</a:t>
            </a:r>
            <a:endParaRPr lang="ru-RU" smtClean="0"/>
          </a:p>
          <a:p>
            <a:endParaRPr lang="ru-RU" smtClean="0"/>
          </a:p>
          <a:p>
            <a:r>
              <a:rPr lang="ru-RU" smtClean="0"/>
              <a:t>Это снимок после операции. Пациент на следующий день уже ходит с полной нагрузкой на оперированную конечность. </a:t>
            </a:r>
          </a:p>
          <a:p>
            <a:r>
              <a:rPr lang="ru-RU" smtClean="0"/>
              <a:t>Болевой синдром не беспокоит</a:t>
            </a:r>
            <a:endParaRPr lang="ru-RU"/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2" name="TextBox 1"/>
          <p:cNvSpPr txBox="1"/>
          <p:nvPr>
            <p:custDataLst>
              <p:tags r:id="rId3"/>
            </p:custDataLst>
          </p:nvPr>
        </p:nvSpPr>
        <p:spPr>
          <a:xfrm>
            <a:off x="1428728" y="285728"/>
            <a:ext cx="571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mtClean="0"/>
              <a:t>                     1-е сутки после операции</a:t>
            </a:r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ru-RU" smtClean="0"/>
              <a:t>1-е сутки после операции</a:t>
            </a:r>
            <a:endParaRPr lang="ru-RU"/>
          </a:p>
        </p:txBody>
      </p:sp>
      <p:pic>
        <p:nvPicPr>
          <p:cNvPr id="5" name="1620905183042.mp4">
            <a:hlinkClick action="ppaction://media"/>
          </p:cNvPr>
          <p:cNvPicPr>
            <a:picLocks noGrp="1" noRot="1" noChangeAspect="1"/>
          </p:cNvPicPr>
          <p:nvPr>
            <p:ph idx="1"/>
            <a:videoFile r:link="rId7"/>
            <p:custDataLst>
              <p:tags r:id="rId6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-4572000" y="-1281113"/>
            <a:ext cx="18288000" cy="10287001"/>
          </a:xfrm>
          <a:prstGeom prst="rect">
            <a:avLst/>
          </a:prstGeom>
        </p:spPr>
      </p:pic>
      <p:pic>
        <p:nvPicPr>
          <p:cNvPr id="6" name="1620905183042.mp4">
            <a:hlinkClick action="ppaction://media"/>
          </p:cNvPr>
          <p:cNvPicPr>
            <a:picLocks noRot="1" noChangeAspect="1"/>
          </p:cNvPicPr>
          <p:nvPr>
            <a:videoFile r:link="rId7"/>
            <p:custDataLst>
              <p:tags r:id="rId9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-4572000" y="-1714500"/>
            <a:ext cx="18288000" cy="10287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</p:cTn>
                        </p:par>
                        <p:par>
                          <p:cTn id="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afterEffect">
                                  <p:childTnLst>
                                    <p:cmd type="call" cmd="playFrom(0.0)">
                                      <p:cBhvr>
                                        <p:cTn id="7" dur="1135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mediacall" presetSubtype="0" fill="hold" nodeType="clickEffect">
                                  <p:childTnLst>
                                    <p:cmd type="call" cmd="togglePause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video>
              <p:cMediaNode>
                <p:cTn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ru-RU" smtClean="0"/>
              <a:t>операции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ru-RU" smtClean="0"/>
              <a:t>Пациенты находятся в комфортабельных палатах одно, двух, и трехместных. В палатах все необходимое- кондиционер, туалет, душ, телевизор и холодильник </a:t>
            </a:r>
          </a:p>
          <a:p>
            <a:endParaRPr lang="ru-RU" smtClean="0"/>
          </a:p>
          <a:p>
            <a:r>
              <a:rPr lang="ru-RU" smtClean="0"/>
              <a:t>Кроме того у нас собственная столовая, </a:t>
            </a:r>
          </a:p>
          <a:p>
            <a:pPr>
              <a:buNone/>
            </a:pPr>
            <a:r>
              <a:rPr lang="ru-RU" err="1" smtClean="0"/>
              <a:t>по-этому меню разнообразное и достаточное </a:t>
            </a:r>
            <a:endParaRPr lang="ru-RU"/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ru-RU" smtClean="0"/>
              <a:t>Болезнь Блаунта</a:t>
            </a:r>
            <a:endParaRPr lang="ru-RU"/>
          </a:p>
        </p:txBody>
      </p:sp>
      <p:pic>
        <p:nvPicPr>
          <p:cNvPr id="4" name="Содержимое 3" descr="10.jpg"/>
          <p:cNvPicPr>
            <a:picLocks noGrp="1" noChangeAspect="1"/>
          </p:cNvPicPr>
          <p:nvPr>
            <p:ph idx="1"/>
            <p:custDataLst>
              <p:tags r:id="rId5"/>
            </p:custDataLst>
          </p:nvPr>
        </p:nvPicPr>
        <p:blipFill>
          <a:blip r:embed="rId4"/>
          <a:stretch>
            <a:fillRect/>
          </a:stretch>
        </p:blipFill>
        <p:spPr bwMode="auto">
          <a:xfrm>
            <a:off x="357158" y="1610362"/>
            <a:ext cx="3143272" cy="416271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4071934" y="1643050"/>
            <a:ext cx="39290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Девушка 34-х лет, активна, работает.</a:t>
            </a:r>
          </a:p>
          <a:p>
            <a:r>
              <a:rPr lang="ru-RU" smtClean="0"/>
              <a:t>Решено попытаться исправить кривизну и вернуть функционал конечностей</a:t>
            </a:r>
          </a:p>
          <a:p>
            <a:endParaRPr lang="ru-RU" smtClean="0"/>
          </a:p>
          <a:p>
            <a:r>
              <a:rPr lang="ru-RU" smtClean="0"/>
              <a:t>Операции проведены в несколько этапов и заняли около 2-х лет </a:t>
            </a:r>
            <a:endParaRPr lang="ru-RU"/>
          </a:p>
        </p:txBody>
      </p: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ru-RU" smtClean="0"/>
              <a:t>Болезнь Блаунта</a:t>
            </a:r>
            <a:endParaRPr lang="ru-RU"/>
          </a:p>
        </p:txBody>
      </p:sp>
      <p:pic>
        <p:nvPicPr>
          <p:cNvPr id="4" name="Содержимое 3" descr="5.jpg"/>
          <p:cNvPicPr>
            <a:picLocks noGrp="1" noChangeAspect="1"/>
          </p:cNvPicPr>
          <p:nvPr>
            <p:ph idx="1"/>
            <p:custDataLst>
              <p:tags r:id="rId5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857224" y="1357298"/>
            <a:ext cx="3282541" cy="4483100"/>
          </a:xfrm>
        </p:spPr>
      </p:pic>
      <p:sp>
        <p:nvSpPr>
          <p:cNvPr id="5" name="TextBox 4"/>
          <p:cNvSpPr txBox="1"/>
          <p:nvPr>
            <p:custDataLst>
              <p:tags r:id="rId6"/>
            </p:custDataLst>
          </p:nvPr>
        </p:nvSpPr>
        <p:spPr>
          <a:xfrm>
            <a:off x="4643438" y="1500174"/>
            <a:ext cx="4071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На первом этапе наложили аппараты внешней фиксации и произвели остеотомии обеих костей обеих голеней </a:t>
            </a:r>
            <a:endParaRPr lang="ru-RU"/>
          </a:p>
        </p:txBody>
      </p:sp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_20190316_180814_1.jpg"/>
          <p:cNvPicPr>
            <a:picLocks noGrp="1" noChangeAspect="1"/>
          </p:cNvPicPr>
          <p:nvPr>
            <p:ph idx="1"/>
            <p:custDataLst>
              <p:tags r:id="rId5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642910" y="1428737"/>
            <a:ext cx="2786082" cy="3929089"/>
          </a:xfrm>
        </p:spPr>
      </p:pic>
      <p:pic>
        <p:nvPicPr>
          <p:cNvPr id="6" name="Рисунок 5" descr="IMG_20190622_153125.jp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4572000" y="1428736"/>
            <a:ext cx="3143254" cy="392909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ru-RU" smtClean="0"/>
              <a:t>Болезнь Блаунта</a:t>
            </a:r>
            <a:endParaRPr lang="ru-RU"/>
          </a:p>
        </p:txBody>
      </p:sp>
      <p:pic>
        <p:nvPicPr>
          <p:cNvPr id="4" name="Содержимое 3" descr="IMG_20190622_153114 (1).jpg"/>
          <p:cNvPicPr>
            <a:picLocks noGrp="1" noChangeAspect="1"/>
          </p:cNvPicPr>
          <p:nvPr>
            <p:ph idx="1"/>
            <p:custDataLst>
              <p:tags r:id="rId5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714348" y="1500175"/>
            <a:ext cx="2893238" cy="3857651"/>
          </a:xfrm>
        </p:spPr>
      </p:pic>
      <p:sp>
        <p:nvSpPr>
          <p:cNvPr id="5" name="TextBox 4"/>
          <p:cNvSpPr txBox="1"/>
          <p:nvPr>
            <p:custDataLst>
              <p:tags r:id="rId6"/>
            </p:custDataLst>
          </p:nvPr>
        </p:nvSpPr>
        <p:spPr>
          <a:xfrm>
            <a:off x="4214810" y="1500174"/>
            <a:ext cx="4643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Пациентка прошла тяжелый путь из нескольких операций, реабилитации но в конечном итоге избавилась от кривизны и счастлива </a:t>
            </a:r>
            <a:endParaRPr lang="ru-RU"/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UNIQUEID" val="2"/>
</p:tagLst>
</file>

<file path=ppt/tags/tag10.xml><?xml version="1.0" encoding="utf-8"?>
<p:tagLst xmlns:p="http://schemas.openxmlformats.org/presentationml/2006/main">
  <p:tag name="AS_UNIQUEID" val="9"/>
</p:tagLst>
</file>

<file path=ppt/tags/tag11.xml><?xml version="1.0" encoding="utf-8"?>
<p:tagLst xmlns:p="http://schemas.openxmlformats.org/presentationml/2006/main">
  <p:tag name="AS_UNIQUEID" val="10"/>
</p:tagLst>
</file>

<file path=ppt/tags/tag12.xml><?xml version="1.0" encoding="utf-8"?>
<p:tagLst xmlns:p="http://schemas.openxmlformats.org/presentationml/2006/main">
  <p:tag name="AS_UNIQUEID" val="11"/>
</p:tagLst>
</file>

<file path=ppt/tags/tag13.xml><?xml version="1.0" encoding="utf-8"?>
<p:tagLst xmlns:p="http://schemas.openxmlformats.org/presentationml/2006/main">
  <p:tag name="AS_UNIQUEID" val="12"/>
</p:tagLst>
</file>

<file path=ppt/tags/tag14.xml><?xml version="1.0" encoding="utf-8"?>
<p:tagLst xmlns:p="http://schemas.openxmlformats.org/presentationml/2006/main">
  <p:tag name="AS_UNIQUEID" val="13"/>
</p:tagLst>
</file>

<file path=ppt/tags/tag15.xml><?xml version="1.0" encoding="utf-8"?>
<p:tagLst xmlns:p="http://schemas.openxmlformats.org/presentationml/2006/main">
  <p:tag name="AS_UNIQUEID" val="14"/>
</p:tagLst>
</file>

<file path=ppt/tags/tag16.xml><?xml version="1.0" encoding="utf-8"?>
<p:tagLst xmlns:p="http://schemas.openxmlformats.org/presentationml/2006/main">
  <p:tag name="AS_UNIQUEID" val="15"/>
</p:tagLst>
</file>

<file path=ppt/tags/tag17.xml><?xml version="1.0" encoding="utf-8"?>
<p:tagLst xmlns:p="http://schemas.openxmlformats.org/presentationml/2006/main">
  <p:tag name="AS_UNIQUEID" val="16"/>
</p:tagLst>
</file>

<file path=ppt/tags/tag18.xml><?xml version="1.0" encoding="utf-8"?>
<p:tagLst xmlns:p="http://schemas.openxmlformats.org/presentationml/2006/main">
  <p:tag name="AS_UNIQUEID" val="17"/>
</p:tagLst>
</file>

<file path=ppt/tags/tag19.xml><?xml version="1.0" encoding="utf-8"?>
<p:tagLst xmlns:p="http://schemas.openxmlformats.org/presentationml/2006/main">
  <p:tag name="AS_UNIQUEID" val="18"/>
</p:tagLst>
</file>

<file path=ppt/tags/tag2.xml><?xml version="1.0" encoding="utf-8"?>
<p:tagLst xmlns:p="http://schemas.openxmlformats.org/presentationml/2006/main">
  <p:tag name="AS_UNIQUEID" val="3"/>
</p:tagLst>
</file>

<file path=ppt/tags/tag20.xml><?xml version="1.0" encoding="utf-8"?>
<p:tagLst xmlns:p="http://schemas.openxmlformats.org/presentationml/2006/main">
  <p:tag name="AS_UNIQUEID" val="19"/>
</p:tagLst>
</file>

<file path=ppt/tags/tag21.xml><?xml version="1.0" encoding="utf-8"?>
<p:tagLst xmlns:p="http://schemas.openxmlformats.org/presentationml/2006/main">
  <p:tag name="AS_UNIQUEID" val="20"/>
</p:tagLst>
</file>

<file path=ppt/tags/tag22.xml><?xml version="1.0" encoding="utf-8"?>
<p:tagLst xmlns:p="http://schemas.openxmlformats.org/presentationml/2006/main">
  <p:tag name="AS_UNIQUEID" val="21"/>
</p:tagLst>
</file>

<file path=ppt/tags/tag23.xml><?xml version="1.0" encoding="utf-8"?>
<p:tagLst xmlns:p="http://schemas.openxmlformats.org/presentationml/2006/main">
  <p:tag name="AS_UNIQUEID" val="22"/>
</p:tagLst>
</file>

<file path=ppt/tags/tag24.xml><?xml version="1.0" encoding="utf-8"?>
<p:tagLst xmlns:p="http://schemas.openxmlformats.org/presentationml/2006/main">
  <p:tag name="AS_UNIQUEID" val="23"/>
</p:tagLst>
</file>

<file path=ppt/tags/tag25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ags/tag3.xml><?xml version="1.0" encoding="utf-8"?>
<p:tagLst xmlns:p="http://schemas.openxmlformats.org/presentationml/2006/main">
  <p:tag name="AS_UNIQUEID" val="4"/>
</p:tagLst>
</file>

<file path=ppt/tags/tag4.xml><?xml version="1.0" encoding="utf-8"?>
<p:tagLst xmlns:p="http://schemas.openxmlformats.org/presentationml/2006/main">
  <p:tag name="AS_UNIQUEID" val="0"/>
</p:tagLst>
</file>

<file path=ppt/tags/tag5.xml><?xml version="1.0" encoding="utf-8"?>
<p:tagLst xmlns:p="http://schemas.openxmlformats.org/presentationml/2006/main">
  <p:tag name="AS_UNIQUEID" val="1"/>
</p:tagLst>
</file>

<file path=ppt/tags/tag6.xml><?xml version="1.0" encoding="utf-8"?>
<p:tagLst xmlns:p="http://schemas.openxmlformats.org/presentationml/2006/main">
  <p:tag name="AS_UNIQUEID" val="5"/>
</p:tagLst>
</file>

<file path=ppt/tags/tag7.xml><?xml version="1.0" encoding="utf-8"?>
<p:tagLst xmlns:p="http://schemas.openxmlformats.org/presentationml/2006/main">
  <p:tag name="AS_UNIQUEID" val="6"/>
</p:tagLst>
</file>

<file path=ppt/tags/tag8.xml><?xml version="1.0" encoding="utf-8"?>
<p:tagLst xmlns:p="http://schemas.openxmlformats.org/presentationml/2006/main">
  <p:tag name="AS_UNIQUEID" val="7"/>
</p:tagLst>
</file>

<file path=ppt/tags/tag9.xml><?xml version="1.0" encoding="utf-8"?>
<p:tagLst xmlns:p="http://schemas.openxmlformats.org/presentationml/2006/main">
  <p:tag name="AS_UNIQUEID" val="8"/>
</p:tagLst>
</file>

<file path=ppt/theme/theme1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23</Paragraphs>
  <Slides>8</Slides>
  <Notes>1</Notes>
  <TotalTime>102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9">
      <vt:lpstr>Тема Office</vt:lpstr>
      <vt:lpstr>коксартроз</vt:lpstr>
      <vt:lpstr>операции</vt:lpstr>
      <vt:lpstr>1-е сутки после операции</vt:lpstr>
      <vt:lpstr>операции</vt:lpstr>
      <vt:lpstr>Болезнь Блаунта</vt:lpstr>
      <vt:lpstr>Болезнь Блаунта</vt:lpstr>
      <vt:lpstr>Slide 7</vt:lpstr>
      <vt:lpstr>Болезнь Блаунта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операции</dc:title>
  <dc:creator>Танита</dc:creator>
  <cp:lastModifiedBy>Сигутина Елена Ивановна</cp:lastModifiedBy>
  <cp:revision>16</cp:revision>
  <dcterms:created xsi:type="dcterms:W3CDTF">2021-05-10T17:36:37Z</dcterms:created>
  <dcterms:modified xsi:type="dcterms:W3CDTF">2021-05-13T13:48:03Z</dcterms:modified>
</cp:coreProperties>
</file>